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Database Management Systems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file systems for storing the data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In any business application, information about customers and savings accounts etc. need to be stored</a:t>
            </a:r>
          </a:p>
          <a:p>
            <a:r>
              <a:rPr lang="en-US" dirty="0" smtClean="0"/>
              <a:t>One </a:t>
            </a:r>
            <a:r>
              <a:rPr lang="en-US" dirty="0"/>
              <a:t>way to keep the information on computers is to store in files provided by operating systems (OS).</a:t>
            </a:r>
          </a:p>
          <a:p>
            <a:endParaRPr lang="en-US" dirty="0"/>
          </a:p>
          <a:p>
            <a:r>
              <a:rPr lang="en-US" dirty="0"/>
              <a:t>Disadvantages of the above 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Difficulty in accessing data (possible operations need to be hardcoded in programs)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Redundancy leading to inconsistency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Inconsistent changes made by concurrent users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 recovery on crash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security provided by OS in the form of password is not sufficient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Integrity is not maintained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Issues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DBMS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r>
              <a:rPr lang="en-US" dirty="0"/>
              <a:t>Databases and Systems to manage them have become significant components of any present day business of any </a:t>
            </a:r>
            <a:r>
              <a:rPr lang="en-US" dirty="0" smtClean="0"/>
              <a:t>nature</a:t>
            </a:r>
          </a:p>
          <a:p>
            <a:endParaRPr lang="en-US" dirty="0"/>
          </a:p>
          <a:p>
            <a:r>
              <a:rPr lang="en-US" dirty="0"/>
              <a:t>These databases help businesses to perform their day-to-day activities in an efficient and effective manner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Banking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Travel </a:t>
            </a:r>
            <a:r>
              <a:rPr lang="en-US" dirty="0"/>
              <a:t>ticket reservation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Library </a:t>
            </a:r>
            <a:r>
              <a:rPr lang="en-US" dirty="0"/>
              <a:t>catalog search</a:t>
            </a:r>
          </a:p>
          <a:p>
            <a:endParaRPr lang="en-US" dirty="0" smtClean="0"/>
          </a:p>
          <a:p>
            <a:r>
              <a:rPr lang="en-US" dirty="0" smtClean="0"/>
              <a:t>Advances </a:t>
            </a:r>
            <a:r>
              <a:rPr lang="en-US" dirty="0"/>
              <a:t>in technology have given raise to new concepts-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Multimedia databases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Web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warehousing and mining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Solution to Data Storage and Retrieval issues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82626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Data and Databases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Known fact that can be recorded and that has implicit meaning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Example – Students data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ID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Name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Telephone number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Email id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Programme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data can be stored in a file on a computer</a:t>
            </a:r>
          </a:p>
          <a:p>
            <a:endParaRPr lang="en-US" dirty="0"/>
          </a:p>
          <a:p>
            <a:r>
              <a:rPr lang="en-US" dirty="0"/>
              <a:t>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collection of logically related </a:t>
            </a:r>
            <a:r>
              <a:rPr lang="en-US" dirty="0" smtClean="0"/>
              <a:t>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Example – University database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collection of all students data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courses data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faculties data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database is </a:t>
            </a:r>
            <a:r>
              <a:rPr lang="en-US" dirty="0" smtClean="0"/>
              <a:t>designed</a:t>
            </a:r>
            <a:r>
              <a:rPr lang="en-US" dirty="0"/>
              <a:t>, built and populated with data for a specific purpose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Related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5892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DBMS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 collection </a:t>
            </a:r>
            <a:r>
              <a:rPr lang="en-US" dirty="0"/>
              <a:t>of programs that enables users to create and maintain databases in a convenient and effective manner</a:t>
            </a:r>
          </a:p>
          <a:p>
            <a:endParaRPr lang="en-US" dirty="0" smtClean="0"/>
          </a:p>
          <a:p>
            <a:r>
              <a:rPr lang="en-US" dirty="0" smtClean="0"/>
              <a:t>DBMS </a:t>
            </a:r>
            <a:r>
              <a:rPr lang="en-US" dirty="0"/>
              <a:t>is a software system that facilitates the </a:t>
            </a:r>
            <a:r>
              <a:rPr lang="en-US" dirty="0" smtClean="0"/>
              <a:t>following: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1.Defining </a:t>
            </a:r>
            <a:r>
              <a:rPr lang="en-US" dirty="0"/>
              <a:t>the </a:t>
            </a:r>
            <a:r>
              <a:rPr lang="en-US" dirty="0" smtClean="0"/>
              <a:t>database</a:t>
            </a:r>
          </a:p>
          <a:p>
            <a:pPr lvl="1"/>
            <a:r>
              <a:rPr lang="en-US" dirty="0" smtClean="0"/>
              <a:t>includes </a:t>
            </a:r>
            <a:r>
              <a:rPr lang="en-US" dirty="0"/>
              <a:t>defining the structures, data types, constraints, indexes etc.</a:t>
            </a:r>
          </a:p>
          <a:p>
            <a:pPr lvl="1"/>
            <a:r>
              <a:rPr lang="en-US" dirty="0" smtClean="0"/>
              <a:t>Like Database </a:t>
            </a:r>
            <a:r>
              <a:rPr lang="en-US" dirty="0"/>
              <a:t>catalog/Data dictionary/ called as Meta-data</a:t>
            </a:r>
          </a:p>
          <a:p>
            <a:pPr marL="0" indent="0">
              <a:buNone/>
            </a:pPr>
            <a:r>
              <a:rPr lang="en-US" dirty="0"/>
              <a:t>2.Constructing the </a:t>
            </a:r>
            <a:r>
              <a:rPr lang="en-US" dirty="0" smtClean="0"/>
              <a:t>database</a:t>
            </a:r>
          </a:p>
          <a:p>
            <a:pPr lvl="1"/>
            <a:r>
              <a:rPr lang="en-US" dirty="0" smtClean="0"/>
              <a:t>means </a:t>
            </a:r>
            <a:r>
              <a:rPr lang="en-US" dirty="0"/>
              <a:t>storing data into the database structures and storing on some storage </a:t>
            </a:r>
            <a:r>
              <a:rPr lang="en-US" dirty="0" smtClean="0"/>
              <a:t>medium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3.Manipulating database for various </a:t>
            </a:r>
            <a:r>
              <a:rPr lang="en-US" dirty="0" smtClean="0"/>
              <a:t>applications</a:t>
            </a:r>
          </a:p>
          <a:p>
            <a:pPr lvl="1"/>
            <a:r>
              <a:rPr lang="en-US" dirty="0" smtClean="0"/>
              <a:t>encompasses </a:t>
            </a:r>
            <a:r>
              <a:rPr lang="en-US" dirty="0"/>
              <a:t>activities like – </a:t>
            </a:r>
            <a:endParaRPr lang="en-US" dirty="0" smtClean="0"/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querying </a:t>
            </a:r>
            <a:r>
              <a:rPr lang="en-US" dirty="0"/>
              <a:t>the </a:t>
            </a:r>
            <a:r>
              <a:rPr lang="en-US" dirty="0" smtClean="0"/>
              <a:t>database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inserting </a:t>
            </a:r>
            <a:r>
              <a:rPr lang="en-US" dirty="0"/>
              <a:t>new records into the </a:t>
            </a:r>
            <a:r>
              <a:rPr lang="en-US" dirty="0" smtClean="0"/>
              <a:t>database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updating some data items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 smtClean="0"/>
              <a:t>deleting </a:t>
            </a:r>
            <a:r>
              <a:rPr lang="en-US" dirty="0"/>
              <a:t>certain items from the </a:t>
            </a:r>
            <a:r>
              <a:rPr lang="en-US" dirty="0" smtClean="0"/>
              <a:t>database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Defined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3605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DBMS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 simplified database system environment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6600" y="1564944"/>
            <a:ext cx="4724400" cy="50958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53400" y="6324600"/>
            <a:ext cx="33728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Adapted from Fundamentals of Database Systems by </a:t>
            </a:r>
            <a:r>
              <a:rPr lang="en-US" sz="1200" dirty="0" err="1" smtClean="0"/>
              <a:t>Elmasri</a:t>
            </a:r>
            <a:r>
              <a:rPr lang="en-US" sz="1200" dirty="0" smtClean="0"/>
              <a:t>, </a:t>
            </a:r>
            <a:r>
              <a:rPr lang="en-US" sz="1200" dirty="0" err="1" smtClean="0"/>
              <a:t>Navathe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664469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3174</TotalTime>
  <Words>362</Words>
  <Application>Microsoft Office PowerPoint</Application>
  <PresentationFormat>Widescreen</PresentationFormat>
  <Paragraphs>69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Light</vt:lpstr>
      <vt:lpstr>Wingdings</vt:lpstr>
      <vt:lpstr>Office Theme</vt:lpstr>
      <vt:lpstr>Database Management Systems</vt:lpstr>
      <vt:lpstr>Traditional file systems for storing the data</vt:lpstr>
      <vt:lpstr>DBMS </vt:lpstr>
      <vt:lpstr>Data and Databases</vt:lpstr>
      <vt:lpstr>DBMS</vt:lpstr>
      <vt:lpstr>DBMS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227</cp:revision>
  <dcterms:created xsi:type="dcterms:W3CDTF">2018-10-16T06:13:57Z</dcterms:created>
  <dcterms:modified xsi:type="dcterms:W3CDTF">2020-09-07T07:32:43Z</dcterms:modified>
</cp:coreProperties>
</file>

<file path=docProps/thumbnail.jpeg>
</file>